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42"/>
  </p:notesMasterIdLst>
  <p:sldIdLst>
    <p:sldId id="256" r:id="rId41"/>
    <p:sldId id="257" r:id="rId45"/>
    <p:sldId id="258" r:id="rId46"/>
    <p:sldId id="259" r:id="rId47"/>
    <p:sldId id="260" r:id="rId48"/>
    <p:sldId id="261" r:id="rId49"/>
    <p:sldId id="262" r:id="rId50"/>
    <p:sldId id="263" r:id="rId51"/>
    <p:sldId id="264" r:id="rId52"/>
    <p:sldId id="265" r:id="rId53"/>
    <p:sldId id="266" r:id="rId54"/>
    <p:sldId id="267" r:id="rId55"/>
    <p:sldId id="268" r:id="rId56"/>
    <p:sldId id="269" r:id="rId57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Norwester" charset="1" panose="00000506000000000000"/>
      <p:regular r:id="rId8"/>
    </p:embeddedFont>
    <p:embeddedFont>
      <p:font typeface="Playlist Script" charset="1" panose="00000000000000000000"/>
      <p:regular r:id="rId9"/>
    </p:embeddedFont>
    <p:embeddedFont>
      <p:font typeface="Glacial Indifference" charset="1" panose="00000000000000000000"/>
      <p:regular r:id="rId10"/>
    </p:embeddedFont>
    <p:embeddedFont>
      <p:font typeface="Glacial Indifference Bold" charset="1" panose="00000800000000000000"/>
      <p:regular r:id="rId11"/>
    </p:embeddedFont>
    <p:embeddedFont>
      <p:font typeface="Glacial Indifference Italics" charset="1" panose="00000000000000000000"/>
      <p:regular r:id="rId12"/>
    </p:embeddedFont>
    <p:embeddedFont>
      <p:font typeface="Glacial Indifference Bold Italics" charset="1" panose="00000800000000000000"/>
      <p:regular r:id="rId13"/>
    </p:embeddedFont>
    <p:embeddedFont>
      <p:font typeface="Ultra" charset="1" panose="02060505000000020004"/>
      <p:regular r:id="rId14"/>
    </p:embeddedFont>
    <p:embeddedFont>
      <p:font typeface="Arimo" charset="1" panose="020B0604020202020204"/>
      <p:regular r:id="rId15"/>
    </p:embeddedFont>
    <p:embeddedFont>
      <p:font typeface="Arimo Bold" charset="1" panose="020B0704020202020204"/>
      <p:regular r:id="rId16"/>
    </p:embeddedFont>
    <p:embeddedFont>
      <p:font typeface="Arimo Italics" charset="1" panose="020B0604020202090204"/>
      <p:regular r:id="rId17"/>
    </p:embeddedFont>
    <p:embeddedFont>
      <p:font typeface="Arimo Bold Italics" charset="1" panose="020B0704020202090204"/>
      <p:regular r:id="rId18"/>
    </p:embeddedFont>
    <p:embeddedFont>
      <p:font typeface="Chewy" charset="1" panose="02000000000000000000"/>
      <p:regular r:id="rId19"/>
    </p:embeddedFont>
    <p:embeddedFont>
      <p:font typeface="Fredoka One" charset="1" panose="02000000000000000000"/>
      <p:regular r:id="rId20"/>
    </p:embeddedFont>
    <p:embeddedFont>
      <p:font typeface="Cooper Hewitt Heavy" charset="1" panose="00000000000000000000"/>
      <p:regular r:id="rId21"/>
    </p:embeddedFont>
    <p:embeddedFont>
      <p:font typeface="Cooper Hewitt Heavy Italics" charset="1" panose="00000000000000000000"/>
      <p:regular r:id="rId22"/>
    </p:embeddedFont>
    <p:embeddedFont>
      <p:font typeface="Blogger" charset="1" panose="02000506030000020004"/>
      <p:regular r:id="rId23"/>
    </p:embeddedFont>
    <p:embeddedFont>
      <p:font typeface="Blogger Bold" charset="1" panose="02000506030000020004"/>
      <p:regular r:id="rId24"/>
    </p:embeddedFont>
    <p:embeddedFont>
      <p:font typeface="Blogger Italics" charset="1" panose="02000506030000020004"/>
      <p:regular r:id="rId25"/>
    </p:embeddedFont>
    <p:embeddedFont>
      <p:font typeface="Blogger Bold Italics" charset="1" panose="02000506030000020004"/>
      <p:regular r:id="rId26"/>
    </p:embeddedFont>
    <p:embeddedFont>
      <p:font typeface="HK Modular" charset="1" panose="00000800000000000000"/>
      <p:regular r:id="rId27"/>
    </p:embeddedFont>
    <p:embeddedFont>
      <p:font typeface="Open Sans Light" charset="1" panose="020B0306030504020204"/>
      <p:regular r:id="rId28"/>
    </p:embeddedFont>
    <p:embeddedFont>
      <p:font typeface="Open Sans Light Bold" charset="1" panose="020B0806030504020204"/>
      <p:regular r:id="rId29"/>
    </p:embeddedFont>
    <p:embeddedFont>
      <p:font typeface="Open Sans Light Italics" charset="1" panose="020B0306030504020204"/>
      <p:regular r:id="rId30"/>
    </p:embeddedFont>
    <p:embeddedFont>
      <p:font typeface="Open Sans Light Bold Italics" charset="1" panose="020B0806030504020204"/>
      <p:regular r:id="rId31"/>
    </p:embeddedFont>
    <p:embeddedFont>
      <p:font typeface="Open Sans" charset="1" panose="020B0606030504020204"/>
      <p:regular r:id="rId32"/>
    </p:embeddedFont>
    <p:embeddedFont>
      <p:font typeface="Open Sans Bold" charset="1" panose="020B0806030504020204"/>
      <p:regular r:id="rId33"/>
    </p:embeddedFont>
    <p:embeddedFont>
      <p:font typeface="Open Sans Italics" charset="1" panose="020B0606030504020204"/>
      <p:regular r:id="rId34"/>
    </p:embeddedFont>
    <p:embeddedFont>
      <p:font typeface="Open Sans Bold Italics" charset="1" panose="020B0806030504020204"/>
      <p:regular r:id="rId35"/>
    </p:embeddedFont>
    <p:embeddedFont>
      <p:font typeface="Open Sans Extra Bold" charset="1" panose="020B0906030804020204"/>
      <p:regular r:id="rId36"/>
    </p:embeddedFont>
    <p:embeddedFont>
      <p:font typeface="Open Sans Extra Bold Italics" charset="1" panose="020B0906030804020204"/>
      <p:regular r:id="rId37"/>
    </p:embeddedFont>
    <p:embeddedFont>
      <p:font typeface="Nourd Bold" charset="1" panose="00000700000000000000"/>
      <p:regular r:id="rId38"/>
    </p:embeddedFont>
    <p:embeddedFont>
      <p:font typeface="Nourd Bold Bold" charset="1" panose="00000A00000000000000"/>
      <p:regular r:id="rId39"/>
    </p:embeddedFont>
    <p:embeddedFont>
      <p:font typeface="Bungee" charset="1" panose="00000000000000000000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slides/slide1.xml" Type="http://schemas.openxmlformats.org/officeDocument/2006/relationships/slide"/><Relationship Id="rId42" Target="notesMasters/notesMaster1.xml" Type="http://schemas.openxmlformats.org/officeDocument/2006/relationships/notesMaster"/><Relationship Id="rId43" Target="theme/theme2.xml" Type="http://schemas.openxmlformats.org/officeDocument/2006/relationships/theme"/><Relationship Id="rId44" Target="notesSlides/notesSlide1.xml" Type="http://schemas.openxmlformats.org/officeDocument/2006/relationships/notesSlide"/><Relationship Id="rId45" Target="slides/slide2.xml" Type="http://schemas.openxmlformats.org/officeDocument/2006/relationships/slide"/><Relationship Id="rId46" Target="slides/slide3.xml" Type="http://schemas.openxmlformats.org/officeDocument/2006/relationships/slide"/><Relationship Id="rId47" Target="slides/slide4.xml" Type="http://schemas.openxmlformats.org/officeDocument/2006/relationships/slide"/><Relationship Id="rId48" Target="slides/slide5.xml" Type="http://schemas.openxmlformats.org/officeDocument/2006/relationships/slide"/><Relationship Id="rId49" Target="slides/slide6.xml" Type="http://schemas.openxmlformats.org/officeDocument/2006/relationships/slide"/><Relationship Id="rId5" Target="tableStyles.xml" Type="http://schemas.openxmlformats.org/officeDocument/2006/relationships/tableStyles"/><Relationship Id="rId50" Target="slides/slide7.xml" Type="http://schemas.openxmlformats.org/officeDocument/2006/relationships/slide"/><Relationship Id="rId51" Target="slides/slide8.xml" Type="http://schemas.openxmlformats.org/officeDocument/2006/relationships/slide"/><Relationship Id="rId52" Target="slides/slide9.xml" Type="http://schemas.openxmlformats.org/officeDocument/2006/relationships/slide"/><Relationship Id="rId53" Target="slides/slide10.xml" Type="http://schemas.openxmlformats.org/officeDocument/2006/relationships/slide"/><Relationship Id="rId54" Target="slides/slide11.xml" Type="http://schemas.openxmlformats.org/officeDocument/2006/relationships/slide"/><Relationship Id="rId55" Target="slides/slide12.xml" Type="http://schemas.openxmlformats.org/officeDocument/2006/relationships/slide"/><Relationship Id="rId56" Target="slides/slide13.xml" Type="http://schemas.openxmlformats.org/officeDocument/2006/relationships/slide"/><Relationship Id="rId57" Target="slides/slide14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png>
</file>

<file path=ppt/media/image65.png>
</file>

<file path=ppt/media/image66.png>
</file>

<file path=ppt/media/image7.png>
</file>

<file path=ppt/media/image8.sv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Hello everyone! good afternoon to one and all present here, I am Biancaa, Me and my friends are going to present on the topic edevr, Basically our motive is education for everyone. Benjamin Franklin once said: An investment in knowledge pays the best interest.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svg" Type="http://schemas.openxmlformats.org/officeDocument/2006/relationships/image"/><Relationship Id="rId11" Target="../media/image9.png" Type="http://schemas.openxmlformats.org/officeDocument/2006/relationships/image"/><Relationship Id="rId12" Target="../media/image10.png" Type="http://schemas.openxmlformats.org/officeDocument/2006/relationships/image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Relationship Id="rId9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57.png" Type="http://schemas.openxmlformats.org/officeDocument/2006/relationships/image"/><Relationship Id="rId7" Target="../media/image58.svg" Type="http://schemas.openxmlformats.org/officeDocument/2006/relationships/image"/><Relationship Id="rId8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svg" Type="http://schemas.openxmlformats.org/officeDocument/2006/relationships/image"/><Relationship Id="rId12" Target="../media/image9.png" Type="http://schemas.openxmlformats.org/officeDocument/2006/relationships/image"/><Relationship Id="rId13" Target="../media/image1.png" Type="http://schemas.openxmlformats.org/officeDocument/2006/relationships/image"/><Relationship Id="rId14" Target="../media/image2.svg" Type="http://schemas.openxmlformats.org/officeDocument/2006/relationships/image"/><Relationship Id="rId15" Target="../media/image59.png" Type="http://schemas.openxmlformats.org/officeDocument/2006/relationships/image"/><Relationship Id="rId16" Target="../media/image60.svg" Type="http://schemas.openxmlformats.org/officeDocument/2006/relationships/image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9.png" Type="http://schemas.openxmlformats.org/officeDocument/2006/relationships/image"/><Relationship Id="rId7" Target="../media/image61.png" Type="http://schemas.openxmlformats.org/officeDocument/2006/relationships/image"/><Relationship Id="rId8" Target="../media/image6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3.png" Type="http://schemas.openxmlformats.org/officeDocument/2006/relationships/image"/><Relationship Id="rId3" Target="../media/image64.png" Type="http://schemas.openxmlformats.org/officeDocument/2006/relationships/image"/><Relationship Id="rId4" Target="../media/image65.png" Type="http://schemas.openxmlformats.org/officeDocument/2006/relationships/image"/><Relationship Id="rId5" Target="../media/image6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svg" Type="http://schemas.openxmlformats.org/officeDocument/2006/relationships/image"/><Relationship Id="rId12" Target="../media/image1.png" Type="http://schemas.openxmlformats.org/officeDocument/2006/relationships/image"/><Relationship Id="rId13" Target="../media/image2.svg" Type="http://schemas.openxmlformats.org/officeDocument/2006/relationships/image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27.png" Type="http://schemas.openxmlformats.org/officeDocument/2006/relationships/image"/><Relationship Id="rId7" Target="../media/image28.svg" Type="http://schemas.openxmlformats.org/officeDocument/2006/relationships/image"/><Relationship Id="rId8" Target="../media/image29.png" Type="http://schemas.openxmlformats.org/officeDocument/2006/relationships/image"/><Relationship Id="rId9" Target="../media/image3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31.png" Type="http://schemas.openxmlformats.org/officeDocument/2006/relationships/image"/><Relationship Id="rId5" Target="../media/image32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33.png" Type="http://schemas.openxmlformats.org/officeDocument/2006/relationships/image"/><Relationship Id="rId9" Target="../media/image3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0.svg" Type="http://schemas.openxmlformats.org/officeDocument/2006/relationships/image"/><Relationship Id="rId11" Target="../media/image41.png" Type="http://schemas.openxmlformats.org/officeDocument/2006/relationships/image"/><Relationship Id="rId12" Target="../media/image42.svg" Type="http://schemas.openxmlformats.org/officeDocument/2006/relationships/image"/><Relationship Id="rId13" Target="../media/image43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35.png" Type="http://schemas.openxmlformats.org/officeDocument/2006/relationships/image"/><Relationship Id="rId6" Target="../media/image36.svg" Type="http://schemas.openxmlformats.org/officeDocument/2006/relationships/image"/><Relationship Id="rId7" Target="../media/image37.png" Type="http://schemas.openxmlformats.org/officeDocument/2006/relationships/image"/><Relationship Id="rId8" Target="../media/image38.svg" Type="http://schemas.openxmlformats.org/officeDocument/2006/relationships/image"/><Relationship Id="rId9" Target="../media/image3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8.png" Type="http://schemas.openxmlformats.org/officeDocument/2006/relationships/image"/><Relationship Id="rId11" Target="../media/image49.svg" Type="http://schemas.openxmlformats.org/officeDocument/2006/relationships/image"/><Relationship Id="rId12" Target="../media/image9.png" Type="http://schemas.openxmlformats.org/officeDocument/2006/relationships/image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44.png" Type="http://schemas.openxmlformats.org/officeDocument/2006/relationships/image"/><Relationship Id="rId5" Target="../media/image45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46.png" Type="http://schemas.openxmlformats.org/officeDocument/2006/relationships/image"/><Relationship Id="rId9" Target="../media/image4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4.png" Type="http://schemas.openxmlformats.org/officeDocument/2006/relationships/image"/><Relationship Id="rId11" Target="../media/image55.png" Type="http://schemas.openxmlformats.org/officeDocument/2006/relationships/image"/><Relationship Id="rId12" Target="../media/image56.png" Type="http://schemas.openxmlformats.org/officeDocument/2006/relationships/image"/><Relationship Id="rId13" Target="../media/image9.png" Type="http://schemas.openxmlformats.org/officeDocument/2006/relationships/image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50.png" Type="http://schemas.openxmlformats.org/officeDocument/2006/relationships/image"/><Relationship Id="rId7" Target="../media/image51.svg" Type="http://schemas.openxmlformats.org/officeDocument/2006/relationships/image"/><Relationship Id="rId8" Target="../media/image52.png" Type="http://schemas.openxmlformats.org/officeDocument/2006/relationships/image"/><Relationship Id="rId9" Target="../media/image5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261929">
            <a:off x="9529097" y="-3897920"/>
            <a:ext cx="12406564" cy="1285654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503445">
            <a:off x="16271422" y="-688600"/>
            <a:ext cx="2293248" cy="237642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8907459">
            <a:off x="-469322" y="7673063"/>
            <a:ext cx="2393626" cy="2480441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2032962" y="9258300"/>
            <a:ext cx="1181100" cy="118110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7259300" y="2331504"/>
            <a:ext cx="571500" cy="57150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64179" y="378099"/>
            <a:ext cx="1856507" cy="1447576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2892089" y="6838981"/>
            <a:ext cx="4938711" cy="2630986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true" flipV="false" rot="198420">
            <a:off x="16631825" y="7219898"/>
            <a:ext cx="777128" cy="337698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-2305844" y="-3483238"/>
            <a:ext cx="16548044" cy="12741538"/>
            <a:chOff x="0" y="0"/>
            <a:chExt cx="22064059" cy="16988718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11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22064059" cy="16988718"/>
            </a:xfrm>
            <a:prstGeom prst="rect">
              <a:avLst/>
            </a:prstGeom>
          </p:spPr>
        </p:pic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12"/>
            <a:srcRect l="0" t="0" r="0" b="0"/>
            <a:stretch>
              <a:fillRect/>
            </a:stretch>
          </p:blipFill>
          <p:spPr>
            <a:xfrm flipH="false" flipV="false" rot="0">
              <a:off x="5290589" y="11133994"/>
              <a:ext cx="10742206" cy="1943129"/>
            </a:xfrm>
            <a:prstGeom prst="rect">
              <a:avLst/>
            </a:prstGeom>
          </p:spPr>
        </p:pic>
      </p:grpSp>
      <p:sp>
        <p:nvSpPr>
          <p:cNvPr name="TextBox 15" id="15"/>
          <p:cNvSpPr txBox="true"/>
          <p:nvPr/>
        </p:nvSpPr>
        <p:spPr>
          <a:xfrm rot="0">
            <a:off x="0" y="9782175"/>
            <a:ext cx="27071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E2EDF1"/>
                </a:solidFill>
                <a:latin typeface="Open Sans Light"/>
              </a:rPr>
              <a:t>B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20306" y="5025897"/>
            <a:ext cx="8145273" cy="1813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76"/>
              </a:lnSpc>
            </a:pPr>
            <a:r>
              <a:rPr lang="en-US" sz="6375">
                <a:solidFill>
                  <a:srgbClr val="AAA6A6"/>
                </a:solidFill>
                <a:latin typeface="Montserrat Classic Bold"/>
              </a:rPr>
              <a:t>EDUCATION</a:t>
            </a:r>
          </a:p>
          <a:p>
            <a:pPr algn="l">
              <a:lnSpc>
                <a:spcPts val="7076"/>
              </a:lnSpc>
            </a:pPr>
            <a:r>
              <a:rPr lang="en-US" sz="6375">
                <a:solidFill>
                  <a:srgbClr val="AAA6A6"/>
                </a:solidFill>
                <a:latin typeface="Montserrat Classic Bold"/>
              </a:rPr>
              <a:t>FOR EVERYONE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CD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773250" y="5143500"/>
            <a:ext cx="5829100" cy="604051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628637">
            <a:off x="-952316" y="-1350031"/>
            <a:ext cx="12139540" cy="1257983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206982">
            <a:off x="-1205830" y="7270608"/>
            <a:ext cx="6048809" cy="6268195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7716500" y="9182110"/>
            <a:ext cx="571500" cy="57150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-320056" y="1295400"/>
            <a:ext cx="1348756" cy="1348756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4345C"/>
            </a:solid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599965">
            <a:off x="-620029" y="-1195263"/>
            <a:ext cx="2306858" cy="2390526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788313">
            <a:off x="17319946" y="6883675"/>
            <a:ext cx="1936109" cy="200633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956730" y="118121"/>
            <a:ext cx="8064619" cy="883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47"/>
              </a:lnSpc>
            </a:pPr>
            <a:r>
              <a:rPr lang="en-US" sz="7084">
                <a:solidFill>
                  <a:srgbClr val="04345C"/>
                </a:solidFill>
                <a:latin typeface="Norwester"/>
              </a:rPr>
              <a:t>Demo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327134">
            <a:off x="14739296" y="8416880"/>
            <a:ext cx="5340575" cy="5534275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4748372" y="7775123"/>
            <a:ext cx="4396878" cy="33854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444223" y="5784523"/>
            <a:ext cx="5630153" cy="583435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858459">
            <a:off x="11785864" y="-1386055"/>
            <a:ext cx="7958550" cy="82472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6938171">
            <a:off x="-2404248" y="4762815"/>
            <a:ext cx="6599197" cy="683854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8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9653010">
            <a:off x="-2786851" y="-3144011"/>
            <a:ext cx="8774102" cy="9092333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028700" y="1062650"/>
            <a:ext cx="571500" cy="57150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6284995">
            <a:off x="-870493" y="-846640"/>
            <a:ext cx="1936387" cy="2006618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3587032" y="6781324"/>
            <a:ext cx="5732583" cy="4413931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503445">
            <a:off x="16271422" y="-688600"/>
            <a:ext cx="2293248" cy="2376423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8907459">
            <a:off x="-832634" y="8271965"/>
            <a:ext cx="2393626" cy="2480441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2032962" y="9258300"/>
            <a:ext cx="1181100" cy="1181100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7259300" y="2331504"/>
            <a:ext cx="571500" cy="57150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820598" y="1021387"/>
            <a:ext cx="15385256" cy="8303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52"/>
              </a:lnSpc>
              <a:spcBef>
                <a:spcPct val="0"/>
              </a:spcBef>
            </a:pPr>
            <a:r>
              <a:rPr lang="en-US" sz="7108">
                <a:solidFill>
                  <a:srgbClr val="4ECDC4"/>
                </a:solidFill>
                <a:latin typeface="Norwester Bold"/>
              </a:rPr>
              <a:t>                 </a:t>
            </a:r>
            <a:r>
              <a:rPr lang="en-US" sz="7108">
                <a:solidFill>
                  <a:srgbClr val="4ECDC4"/>
                </a:solidFill>
                <a:latin typeface="Norwester Bold"/>
              </a:rPr>
              <a:t>FUTURE PROSPECTS </a:t>
            </a:r>
          </a:p>
          <a:p>
            <a:pPr>
              <a:lnSpc>
                <a:spcPts val="3554"/>
              </a:lnSpc>
            </a:pPr>
          </a:p>
          <a:p>
            <a:pPr>
              <a:lnSpc>
                <a:spcPts val="8692"/>
              </a:lnSpc>
              <a:spcBef>
                <a:spcPct val="0"/>
              </a:spcBef>
            </a:pPr>
            <a:r>
              <a:rPr lang="en-US" sz="6208">
                <a:solidFill>
                  <a:srgbClr val="FFFFFF"/>
                </a:solidFill>
                <a:latin typeface="Blogger"/>
              </a:rPr>
              <a:t>1). Hologram vibrations for the Visually Impared </a:t>
            </a:r>
          </a:p>
          <a:p>
            <a:pPr>
              <a:lnSpc>
                <a:spcPts val="8692"/>
              </a:lnSpc>
              <a:spcBef>
                <a:spcPct val="0"/>
              </a:spcBef>
            </a:pPr>
            <a:r>
              <a:rPr lang="en-US" sz="6208">
                <a:solidFill>
                  <a:srgbClr val="FFFFFF"/>
                </a:solidFill>
                <a:latin typeface="Blogger"/>
              </a:rPr>
              <a:t>2). Higher education</a:t>
            </a:r>
          </a:p>
          <a:p>
            <a:pPr>
              <a:lnSpc>
                <a:spcPts val="8692"/>
              </a:lnSpc>
              <a:spcBef>
                <a:spcPct val="0"/>
              </a:spcBef>
            </a:pPr>
            <a:r>
              <a:rPr lang="en-US" sz="6208">
                <a:solidFill>
                  <a:srgbClr val="FFFFFF"/>
                </a:solidFill>
                <a:latin typeface="Blogger"/>
              </a:rPr>
              <a:t>3). Multilingual</a:t>
            </a:r>
          </a:p>
          <a:p>
            <a:pPr>
              <a:lnSpc>
                <a:spcPts val="8692"/>
              </a:lnSpc>
              <a:spcBef>
                <a:spcPct val="0"/>
              </a:spcBef>
            </a:pPr>
            <a:r>
              <a:rPr lang="en-US" sz="6208">
                <a:solidFill>
                  <a:srgbClr val="FFFFFF"/>
                </a:solidFill>
                <a:latin typeface="Blogger"/>
              </a:rPr>
              <a:t>4). Foreign Curriculum</a:t>
            </a:r>
          </a:p>
          <a:p>
            <a:pPr>
              <a:lnSpc>
                <a:spcPts val="8692"/>
              </a:lnSpc>
              <a:spcBef>
                <a:spcPct val="0"/>
              </a:spcBef>
            </a:pPr>
            <a:r>
              <a:rPr lang="en-US" sz="6208">
                <a:solidFill>
                  <a:srgbClr val="FFFFFF"/>
                </a:solidFill>
                <a:latin typeface="Blogger"/>
              </a:rPr>
              <a:t>5). Open Source</a:t>
            </a:r>
          </a:p>
          <a:p>
            <a:pPr>
              <a:lnSpc>
                <a:spcPts val="8692"/>
              </a:lnSpc>
              <a:spcBef>
                <a:spcPct val="0"/>
              </a:spcBef>
            </a:pP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392103" y="5143500"/>
            <a:ext cx="2152947" cy="214120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479131">
            <a:off x="-1749557" y="-842269"/>
            <a:ext cx="11828430" cy="1225744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62892">
            <a:off x="6138829" y="7329482"/>
            <a:ext cx="5075946" cy="526004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4280451">
            <a:off x="15442780" y="-1044451"/>
            <a:ext cx="4001180" cy="4146301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7714294">
            <a:off x="13724600" y="-373897"/>
            <a:ext cx="2229048" cy="2309894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6687800" y="1028700"/>
            <a:ext cx="571500" cy="57150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-152400" y="8077200"/>
            <a:ext cx="1181100" cy="118110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1107181" y="3586432"/>
            <a:ext cx="5152866" cy="4956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57448" indent="-428724" lvl="1">
              <a:lnSpc>
                <a:spcPts val="5560"/>
              </a:lnSpc>
              <a:buFont typeface="Arial"/>
              <a:buChar char="•"/>
            </a:pPr>
            <a:r>
              <a:rPr lang="en-US" sz="3971">
                <a:solidFill>
                  <a:srgbClr val="F3FFF8"/>
                </a:solidFill>
                <a:latin typeface="Blogger"/>
              </a:rPr>
              <a:t> Saksham Sharma</a:t>
            </a:r>
          </a:p>
          <a:p>
            <a:pPr algn="just" marL="857448" indent="-428724" lvl="1">
              <a:lnSpc>
                <a:spcPts val="5560"/>
              </a:lnSpc>
              <a:buFont typeface="Arial"/>
              <a:buChar char="•"/>
            </a:pPr>
            <a:r>
              <a:rPr lang="en-US" sz="3971">
                <a:solidFill>
                  <a:srgbClr val="F3FFF8"/>
                </a:solidFill>
                <a:latin typeface="Blogger"/>
              </a:rPr>
              <a:t> Biancaa R</a:t>
            </a:r>
          </a:p>
          <a:p>
            <a:pPr algn="just" marL="857448" indent="-428724" lvl="1">
              <a:lnSpc>
                <a:spcPts val="5560"/>
              </a:lnSpc>
              <a:buFont typeface="Arial"/>
              <a:buChar char="•"/>
            </a:pPr>
            <a:r>
              <a:rPr lang="en-US" sz="3971">
                <a:solidFill>
                  <a:srgbClr val="F3FFF8"/>
                </a:solidFill>
                <a:latin typeface="Blogger"/>
              </a:rPr>
              <a:t> Anant Jain</a:t>
            </a:r>
          </a:p>
          <a:p>
            <a:pPr algn="just" marL="857448" indent="-428724" lvl="1">
              <a:lnSpc>
                <a:spcPts val="5560"/>
              </a:lnSpc>
              <a:buFont typeface="Arial"/>
              <a:buChar char="•"/>
            </a:pPr>
            <a:r>
              <a:rPr lang="en-US" sz="3971">
                <a:solidFill>
                  <a:srgbClr val="F3FFF8"/>
                </a:solidFill>
                <a:latin typeface="Blogger"/>
              </a:rPr>
              <a:t> Harshini Selvakumar</a:t>
            </a:r>
          </a:p>
          <a:p>
            <a:pPr algn="just" marL="857448" indent="-428724" lvl="1">
              <a:lnSpc>
                <a:spcPts val="5560"/>
              </a:lnSpc>
              <a:buFont typeface="Arial"/>
              <a:buChar char="•"/>
            </a:pPr>
            <a:r>
              <a:rPr lang="en-US" sz="3971">
                <a:solidFill>
                  <a:srgbClr val="F3FFF8"/>
                </a:solidFill>
                <a:latin typeface="Blogger"/>
              </a:rPr>
              <a:t> Aditya Tyagi</a:t>
            </a:r>
          </a:p>
          <a:p>
            <a:pPr algn="just" marL="857448" indent="-428724" lvl="1">
              <a:lnSpc>
                <a:spcPts val="5560"/>
              </a:lnSpc>
              <a:buFont typeface="Arial"/>
              <a:buChar char="•"/>
            </a:pPr>
            <a:r>
              <a:rPr lang="en-US" sz="3971">
                <a:solidFill>
                  <a:srgbClr val="F3FFF8"/>
                </a:solidFill>
                <a:latin typeface="Blogger"/>
              </a:rPr>
              <a:t> Dhruv Sai</a:t>
            </a:r>
          </a:p>
          <a:p>
            <a:pPr algn="just" marL="857448" indent="-428724" lvl="1">
              <a:lnSpc>
                <a:spcPts val="5560"/>
              </a:lnSpc>
              <a:buFont typeface="Arial"/>
              <a:buChar char="•"/>
            </a:pPr>
            <a:r>
              <a:rPr lang="en-US" sz="3971">
                <a:solidFill>
                  <a:srgbClr val="F3FFF8"/>
                </a:solidFill>
                <a:latin typeface="Blogger"/>
              </a:rPr>
              <a:t> Rishabh Bezbarua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3407695" y="6842805"/>
            <a:ext cx="5582968" cy="429873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59915" y="1794933"/>
            <a:ext cx="6192308" cy="5915283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9923859" y="1296241"/>
            <a:ext cx="7519511" cy="1643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48"/>
              </a:lnSpc>
            </a:pPr>
            <a:r>
              <a:rPr lang="en-US" sz="9034">
                <a:solidFill>
                  <a:srgbClr val="4ECDC4"/>
                </a:solidFill>
                <a:latin typeface="Blogger Bold"/>
              </a:rPr>
              <a:t>Team Members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082530" y="2854133"/>
            <a:ext cx="7202170" cy="733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49"/>
              </a:lnSpc>
            </a:pPr>
            <a:r>
              <a:rPr lang="en-US" sz="4249">
                <a:solidFill>
                  <a:srgbClr val="F3FFF8"/>
                </a:solidFill>
                <a:latin typeface="Norwester Bold"/>
              </a:rPr>
              <a:t>Mentor - Ms. Vickie Culbertson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9635444"/>
            <a:ext cx="254661" cy="58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4345C"/>
                </a:solidFill>
                <a:latin typeface="Open Sans Light"/>
              </a:rPr>
              <a:t>h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04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20068" y="866775"/>
            <a:ext cx="9377958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599"/>
              </a:lnSpc>
            </a:pPr>
            <a:r>
              <a:rPr lang="en-US" sz="9000">
                <a:solidFill>
                  <a:srgbClr val="04345C"/>
                </a:solidFill>
                <a:latin typeface="Open Sans Extra Bold"/>
              </a:rPr>
              <a:t>Our  experience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07810" y="3250644"/>
            <a:ext cx="15072380" cy="533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0"/>
              </a:lnSpc>
            </a:pPr>
            <a:r>
              <a:rPr lang="en-US" sz="5035">
                <a:solidFill>
                  <a:srgbClr val="04345C"/>
                </a:solidFill>
                <a:latin typeface="Open Sans Light"/>
              </a:rPr>
              <a:t>We enjoye</a:t>
            </a:r>
            <a:r>
              <a:rPr lang="en-US" sz="5035">
                <a:solidFill>
                  <a:srgbClr val="04345C"/>
                </a:solidFill>
                <a:latin typeface="Open Sans Light"/>
              </a:rPr>
              <a:t>d the power talks and had a chance to work with people from all over India and other countries. Our project sailed smoothly with the help of our mentor, Ms. Vickie Culberston. This was once in a lifetime experience and we're quite happy to be a part of it.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82065" y="2062036"/>
            <a:ext cx="8319238" cy="400717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2434256" y="342900"/>
            <a:ext cx="4358137" cy="629762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50234" b="0"/>
          <a:stretch>
            <a:fillRect/>
          </a:stretch>
        </p:blipFill>
        <p:spPr>
          <a:xfrm flipH="false" flipV="false" rot="0">
            <a:off x="11740986" y="7152098"/>
            <a:ext cx="5518314" cy="275403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8246" r="0" b="8246"/>
          <a:stretch>
            <a:fillRect/>
          </a:stretch>
        </p:blipFill>
        <p:spPr>
          <a:xfrm flipH="false" flipV="false" rot="0">
            <a:off x="482065" y="6384146"/>
            <a:ext cx="10325717" cy="352198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482065" y="180975"/>
            <a:ext cx="10720685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4345C"/>
                </a:solidFill>
                <a:latin typeface="Open Sans Extra Bold"/>
              </a:rPr>
              <a:t>Behind the scenes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444223" y="5784523"/>
            <a:ext cx="5630153" cy="583435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858459">
            <a:off x="11785864" y="-1386055"/>
            <a:ext cx="7958550" cy="82472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6938171">
            <a:off x="-2404248" y="4762815"/>
            <a:ext cx="6599197" cy="683854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8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9653010">
            <a:off x="-2786851" y="-3144011"/>
            <a:ext cx="8774102" cy="9092333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028700" y="1062650"/>
            <a:ext cx="571500" cy="57150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6284995">
            <a:off x="-870493" y="-846640"/>
            <a:ext cx="1936387" cy="2006618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503445">
            <a:off x="16271422" y="-688600"/>
            <a:ext cx="2293248" cy="2376423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8907459">
            <a:off x="-832634" y="8271965"/>
            <a:ext cx="2393626" cy="2480441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 rot="0">
            <a:off x="2032962" y="9258300"/>
            <a:ext cx="1181100" cy="1181100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7259300" y="2331504"/>
            <a:ext cx="571500" cy="571500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275755" y="5270365"/>
            <a:ext cx="8096588" cy="409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3600">
                <a:solidFill>
                  <a:srgbClr val="6BD4CD"/>
                </a:solidFill>
                <a:latin typeface="Chewy"/>
              </a:rPr>
              <a:t> EDeVR is an immersive learning platform, working towards a solution that lets children learn practical skills without access to real tools with hands-on exp while allowing the educators to push the boundaries of student engagement.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0" y="9524788"/>
            <a:ext cx="254661" cy="58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4345C"/>
                </a:solidFill>
                <a:latin typeface="Open Sans Light"/>
              </a:rPr>
              <a:t>h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10615" y="608232"/>
            <a:ext cx="7828756" cy="3381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50"/>
              </a:lnSpc>
            </a:pPr>
            <a:r>
              <a:rPr lang="en-US" sz="17000">
                <a:solidFill>
                  <a:srgbClr val="6BD4CD"/>
                </a:solidFill>
                <a:latin typeface="Bungee Bold Italics"/>
              </a:rPr>
              <a:t>WHATS</a:t>
            </a:r>
          </a:p>
          <a:p>
            <a:pPr algn="ctr">
              <a:lnSpc>
                <a:spcPts val="12000"/>
              </a:lnSpc>
            </a:pPr>
            <a:r>
              <a:rPr lang="en-US" sz="12000">
                <a:solidFill>
                  <a:srgbClr val="6BD4CD"/>
                </a:solidFill>
                <a:latin typeface="Bungee Bold Italics"/>
              </a:rPr>
              <a:t>EDEVR?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BD4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747850" y="1675086"/>
            <a:ext cx="9022901" cy="935015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13615654" y="-2642814"/>
            <a:ext cx="5534692" cy="573543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0547700">
            <a:off x="3542335" y="1756842"/>
            <a:ext cx="3901360" cy="4042861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96806">
            <a:off x="-1451748" y="4448377"/>
            <a:ext cx="6599197" cy="6838546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234702">
            <a:off x="1013423" y="-1136922"/>
            <a:ext cx="2628319" cy="272364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327134">
            <a:off x="13133064" y="6919145"/>
            <a:ext cx="6419360" cy="6652186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-152400" y="1028700"/>
            <a:ext cx="1181100" cy="118110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4345C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6687800" y="8686800"/>
            <a:ext cx="571500" cy="57150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4345C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302791" y="3058378"/>
            <a:ext cx="15962175" cy="3291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5"/>
              </a:lnSpc>
            </a:pPr>
            <a:r>
              <a:rPr lang="en-US" sz="4323">
                <a:solidFill>
                  <a:srgbClr val="04345C"/>
                </a:solidFill>
                <a:latin typeface="Blogger"/>
              </a:rPr>
              <a:t>VR or Virtual Reality, is </a:t>
            </a:r>
            <a:r>
              <a:rPr lang="en-US" sz="2432">
                <a:solidFill>
                  <a:srgbClr val="04345C"/>
                </a:solidFill>
                <a:latin typeface="Blogger"/>
              </a:rPr>
              <a:t>the use of computer technology to create a simulated environment that can be explored in 360 degrees.</a:t>
            </a:r>
          </a:p>
          <a:p>
            <a:pPr algn="ctr">
              <a:lnSpc>
                <a:spcPts val="6485"/>
              </a:lnSpc>
            </a:pPr>
            <a:r>
              <a:rPr lang="en-US" sz="2432">
                <a:solidFill>
                  <a:srgbClr val="04345C"/>
                </a:solidFill>
                <a:latin typeface="Blogger"/>
              </a:rPr>
              <a:t>Unlike traditional interfaces, VR places the user inside the virtual environment for an immersive experience.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2783130" y="6350164"/>
            <a:ext cx="6467586" cy="4979863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67432" y="9664848"/>
            <a:ext cx="27071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4345C"/>
                </a:solidFill>
                <a:latin typeface="Open Sans Light"/>
              </a:rPr>
              <a:t>B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11850" y="558277"/>
            <a:ext cx="9077174" cy="1800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00"/>
              </a:lnSpc>
            </a:pPr>
            <a:r>
              <a:rPr lang="en-US" sz="14000" spc="-700">
                <a:solidFill>
                  <a:srgbClr val="04345C"/>
                </a:solidFill>
                <a:latin typeface="Norwester Bold"/>
              </a:rPr>
              <a:t>What is 'VR'?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737344">
            <a:off x="8416210" y="-3200493"/>
            <a:ext cx="11223440" cy="1163050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769280">
            <a:off x="12822143" y="5527205"/>
            <a:ext cx="7703445" cy="798284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249909">
            <a:off x="-1445661" y="-889124"/>
            <a:ext cx="5359726" cy="555412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7381687">
            <a:off x="-1391985" y="2028311"/>
            <a:ext cx="11649703" cy="12072231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-320056" y="8324850"/>
            <a:ext cx="1348756" cy="134875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6687800" y="457200"/>
            <a:ext cx="571500" cy="57150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52128">
            <a:off x="17306081" y="408561"/>
            <a:ext cx="2085489" cy="216112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540748">
            <a:off x="4344504" y="2906755"/>
            <a:ext cx="1683179" cy="1472016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3142963" y="6223164"/>
            <a:ext cx="6467586" cy="4979863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7497728" y="1020328"/>
            <a:ext cx="7717257" cy="3440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4"/>
              </a:lnSpc>
            </a:pPr>
            <a:r>
              <a:rPr lang="en-US" sz="3036">
                <a:solidFill>
                  <a:srgbClr val="F3FFF8"/>
                </a:solidFill>
                <a:latin typeface="Norwester"/>
              </a:rPr>
              <a:t>With conventional digital learning, students have more things to distract them.</a:t>
            </a:r>
          </a:p>
          <a:p>
            <a:pPr algn="ctr">
              <a:lnSpc>
                <a:spcPts val="4554"/>
              </a:lnSpc>
            </a:pPr>
            <a:r>
              <a:rPr lang="en-US" sz="3036">
                <a:solidFill>
                  <a:srgbClr val="F3FFF8"/>
                </a:solidFill>
                <a:latin typeface="Norwester"/>
              </a:rPr>
              <a:t>and attention problems become more prevalent. </a:t>
            </a:r>
          </a:p>
          <a:p>
            <a:pPr algn="ctr">
              <a:lnSpc>
                <a:spcPts val="4554"/>
              </a:lnSpc>
            </a:pPr>
            <a:r>
              <a:rPr lang="en-US" sz="3036">
                <a:solidFill>
                  <a:srgbClr val="F3FFF8"/>
                </a:solidFill>
                <a:latin typeface="Norwester"/>
              </a:rPr>
              <a:t>And without captivating teaching, students get frustrated.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6311" y="9566012"/>
            <a:ext cx="168010" cy="58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4345C"/>
                </a:solidFill>
                <a:latin typeface="Open Sans Light"/>
              </a:rPr>
              <a:t>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6311" y="544465"/>
            <a:ext cx="5809787" cy="5181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23"/>
              </a:lnSpc>
            </a:pPr>
            <a:r>
              <a:rPr lang="en-US" sz="10125">
                <a:solidFill>
                  <a:srgbClr val="6BD4CD"/>
                </a:solidFill>
                <a:latin typeface="Chewy"/>
              </a:rPr>
              <a:t>But what about Online Learning?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692641">
            <a:off x="1853217" y="-2526377"/>
            <a:ext cx="14137151" cy="1464989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816729" y="5468715"/>
            <a:ext cx="5328508" cy="552177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48884" y="8667750"/>
            <a:ext cx="2306858" cy="239052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2700000">
            <a:off x="12967898" y="-2126071"/>
            <a:ext cx="6088708" cy="6309542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6449029">
            <a:off x="16729013" y="2010975"/>
            <a:ext cx="1828804" cy="1895134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6687800" y="1028700"/>
            <a:ext cx="571500" cy="57150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-152400" y="8077200"/>
            <a:ext cx="1181100" cy="118110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sp>
        <p:nvSpPr>
          <p:cNvPr name="AutoShape 11" id="11"/>
          <p:cNvSpPr/>
          <p:nvPr/>
        </p:nvSpPr>
        <p:spPr>
          <a:xfrm rot="0">
            <a:off x="9124950" y="1495425"/>
            <a:ext cx="132853" cy="8632184"/>
          </a:xfrm>
          <a:prstGeom prst="rect">
            <a:avLst/>
          </a:prstGeom>
          <a:solidFill>
            <a:srgbClr val="296B86"/>
          </a:solidFill>
        </p:spPr>
      </p:sp>
      <p:grpSp>
        <p:nvGrpSpPr>
          <p:cNvPr name="Group 12" id="12"/>
          <p:cNvGrpSpPr/>
          <p:nvPr/>
        </p:nvGrpSpPr>
        <p:grpSpPr>
          <a:xfrm rot="0">
            <a:off x="9031091" y="2153583"/>
            <a:ext cx="320570" cy="320570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5ABC4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031091" y="3432181"/>
            <a:ext cx="320570" cy="32057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5ABC4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031091" y="4928518"/>
            <a:ext cx="320570" cy="320570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5ABC4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9031091" y="6107345"/>
            <a:ext cx="320570" cy="320570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5ABC4"/>
            </a:solidFill>
          </p:spPr>
        </p:sp>
      </p:grpSp>
      <p:pic>
        <p:nvPicPr>
          <p:cNvPr name="Picture 20" id="20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549092" y="4928518"/>
            <a:ext cx="2277417" cy="2165616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546100" y="4798572"/>
            <a:ext cx="1096960" cy="670143"/>
          </a:xfrm>
          <a:prstGeom prst="rect">
            <a:avLst/>
          </a:prstGeom>
        </p:spPr>
      </p:pic>
      <p:sp>
        <p:nvSpPr>
          <p:cNvPr name="TextBox 22" id="22"/>
          <p:cNvSpPr txBox="true"/>
          <p:nvPr/>
        </p:nvSpPr>
        <p:spPr>
          <a:xfrm rot="0">
            <a:off x="7229957" y="1639775"/>
            <a:ext cx="1545564" cy="1017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91"/>
              </a:lnSpc>
            </a:pPr>
            <a:r>
              <a:rPr lang="en-US" sz="5636">
                <a:solidFill>
                  <a:srgbClr val="E2EDF1"/>
                </a:solidFill>
                <a:latin typeface="Blogger"/>
              </a:rPr>
              <a:t>Login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390712" y="2562338"/>
            <a:ext cx="4531080" cy="583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2"/>
              </a:lnSpc>
            </a:pPr>
            <a:r>
              <a:rPr lang="en-US" sz="3201">
                <a:solidFill>
                  <a:srgbClr val="A6A6A6"/>
                </a:solidFill>
                <a:latin typeface="Blogger"/>
              </a:rPr>
              <a:t>Explore the world of EdeVR </a:t>
            </a:r>
          </a:p>
        </p:txBody>
      </p:sp>
      <p:pic>
        <p:nvPicPr>
          <p:cNvPr name="Picture 24" id="24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835097" y="3300516"/>
            <a:ext cx="1118904" cy="780435"/>
          </a:xfrm>
          <a:prstGeom prst="rect">
            <a:avLst/>
          </a:prstGeom>
        </p:spPr>
      </p:pic>
      <p:sp>
        <p:nvSpPr>
          <p:cNvPr name="TextBox 25" id="25"/>
          <p:cNvSpPr txBox="true"/>
          <p:nvPr/>
        </p:nvSpPr>
        <p:spPr>
          <a:xfrm rot="0">
            <a:off x="9637696" y="3026209"/>
            <a:ext cx="2410047" cy="970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06">
                <a:solidFill>
                  <a:srgbClr val="F3FFF8"/>
                </a:solidFill>
                <a:latin typeface="Blogger"/>
              </a:rPr>
              <a:t>Subjects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637696" y="3975467"/>
            <a:ext cx="6827208" cy="1715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2"/>
              </a:lnSpc>
            </a:pPr>
            <a:r>
              <a:rPr lang="en-US" sz="3201">
                <a:solidFill>
                  <a:srgbClr val="A6A6A6"/>
                </a:solidFill>
                <a:latin typeface="Blogger"/>
              </a:rPr>
              <a:t>Subjects varying from Geography </a:t>
            </a:r>
          </a:p>
          <a:p>
            <a:pPr>
              <a:lnSpc>
                <a:spcPts val="4482"/>
              </a:lnSpc>
            </a:pPr>
            <a:r>
              <a:rPr lang="en-US" sz="3201">
                <a:solidFill>
                  <a:srgbClr val="A6A6A6"/>
                </a:solidFill>
                <a:latin typeface="Blogger"/>
              </a:rPr>
              <a:t>to Anatomy, Music to Chemistry, </a:t>
            </a:r>
          </a:p>
          <a:p>
            <a:pPr>
              <a:lnSpc>
                <a:spcPts val="4482"/>
              </a:lnSpc>
            </a:pPr>
            <a:r>
              <a:rPr lang="en-US" sz="3201">
                <a:solidFill>
                  <a:srgbClr val="A6A6A6"/>
                </a:solidFill>
                <a:latin typeface="Blogger"/>
              </a:rPr>
              <a:t>and many more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637696" y="5742916"/>
            <a:ext cx="4697521" cy="970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06">
                <a:solidFill>
                  <a:srgbClr val="F3FFF8"/>
                </a:solidFill>
                <a:latin typeface="Blogger"/>
              </a:rPr>
              <a:t>Bonus Features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351662" y="6618256"/>
            <a:ext cx="3269758" cy="2860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1206" indent="-345603" lvl="1">
              <a:lnSpc>
                <a:spcPts val="4482"/>
              </a:lnSpc>
              <a:buFont typeface="Arial"/>
              <a:buChar char="•"/>
            </a:pPr>
            <a:r>
              <a:rPr lang="en-US" sz="3201">
                <a:solidFill>
                  <a:srgbClr val="A6A6A6"/>
                </a:solidFill>
                <a:latin typeface="Blogger"/>
              </a:rPr>
              <a:t> Class Notes</a:t>
            </a:r>
          </a:p>
          <a:p>
            <a:pPr marL="691206" indent="-345603" lvl="1">
              <a:lnSpc>
                <a:spcPts val="4482"/>
              </a:lnSpc>
              <a:buFont typeface="Arial"/>
              <a:buChar char="•"/>
            </a:pPr>
            <a:r>
              <a:rPr lang="en-US" sz="3201">
                <a:solidFill>
                  <a:srgbClr val="A6A6A6"/>
                </a:solidFill>
                <a:latin typeface="Blogger"/>
              </a:rPr>
              <a:t> </a:t>
            </a:r>
            <a:r>
              <a:rPr lang="en-US" sz="3201">
                <a:solidFill>
                  <a:srgbClr val="A6A6A6"/>
                </a:solidFill>
                <a:latin typeface="Blogger"/>
              </a:rPr>
              <a:t>Assignments</a:t>
            </a:r>
          </a:p>
          <a:p>
            <a:pPr marL="691206" indent="-345603" lvl="1">
              <a:lnSpc>
                <a:spcPts val="4482"/>
              </a:lnSpc>
              <a:buFont typeface="Arial"/>
              <a:buChar char="•"/>
            </a:pPr>
            <a:r>
              <a:rPr lang="en-US" sz="3201">
                <a:solidFill>
                  <a:srgbClr val="A6A6A6"/>
                </a:solidFill>
                <a:latin typeface="Blogger"/>
              </a:rPr>
              <a:t> </a:t>
            </a:r>
            <a:r>
              <a:rPr lang="en-US" sz="3201">
                <a:solidFill>
                  <a:srgbClr val="A6A6A6"/>
                </a:solidFill>
                <a:latin typeface="Blogger"/>
              </a:rPr>
              <a:t>eBooks</a:t>
            </a:r>
          </a:p>
          <a:p>
            <a:pPr marL="691206" indent="-345603" lvl="1">
              <a:lnSpc>
                <a:spcPts val="4482"/>
              </a:lnSpc>
              <a:buFont typeface="Arial"/>
              <a:buChar char="•"/>
            </a:pPr>
            <a:r>
              <a:rPr lang="en-US" sz="3201">
                <a:solidFill>
                  <a:srgbClr val="A6A6A6"/>
                </a:solidFill>
                <a:latin typeface="Blogger"/>
              </a:rPr>
              <a:t> </a:t>
            </a:r>
            <a:r>
              <a:rPr lang="en-US" sz="3201">
                <a:solidFill>
                  <a:srgbClr val="A6A6A6"/>
                </a:solidFill>
                <a:latin typeface="Blogger"/>
              </a:rPr>
              <a:t>Notice Board</a:t>
            </a:r>
          </a:p>
          <a:p>
            <a:pPr marL="691206" indent="-345603" lvl="1">
              <a:lnSpc>
                <a:spcPts val="4482"/>
              </a:lnSpc>
              <a:buFont typeface="Arial"/>
              <a:buChar char="•"/>
            </a:pPr>
            <a:r>
              <a:rPr lang="en-US" sz="3201">
                <a:solidFill>
                  <a:srgbClr val="A6A6A6"/>
                </a:solidFill>
                <a:latin typeface="Blogger"/>
              </a:rPr>
              <a:t> </a:t>
            </a:r>
            <a:r>
              <a:rPr lang="en-US" sz="3201">
                <a:solidFill>
                  <a:srgbClr val="A6A6A6"/>
                </a:solidFill>
                <a:latin typeface="Blogger"/>
              </a:rPr>
              <a:t>Timetable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837218" y="4577242"/>
            <a:ext cx="2785478" cy="970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06">
                <a:solidFill>
                  <a:srgbClr val="F3FFF8"/>
                </a:solidFill>
                <a:latin typeface="Blogger"/>
              </a:rPr>
              <a:t>VR Room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663424" y="5485487"/>
            <a:ext cx="5959273" cy="1148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2"/>
              </a:lnSpc>
            </a:pPr>
            <a:r>
              <a:rPr lang="en-US" sz="3201">
                <a:solidFill>
                  <a:srgbClr val="A6A6A6"/>
                </a:solidFill>
                <a:latin typeface="Blogger"/>
              </a:rPr>
              <a:t>First Person View with the best real life experience </a:t>
            </a:r>
          </a:p>
        </p:txBody>
      </p:sp>
      <p:pic>
        <p:nvPicPr>
          <p:cNvPr name="Picture 31" id="31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12783130" y="6350164"/>
            <a:ext cx="6467586" cy="4979863"/>
          </a:xfrm>
          <a:prstGeom prst="rect">
            <a:avLst/>
          </a:prstGeom>
        </p:spPr>
      </p:pic>
      <p:sp>
        <p:nvSpPr>
          <p:cNvPr name="TextBox 32" id="32"/>
          <p:cNvSpPr txBox="true"/>
          <p:nvPr/>
        </p:nvSpPr>
        <p:spPr>
          <a:xfrm rot="0">
            <a:off x="0" y="9705552"/>
            <a:ext cx="326364" cy="58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C2CB"/>
                </a:solidFill>
                <a:latin typeface="Open Sans Light"/>
              </a:rPr>
              <a:t>aj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176953" y="342900"/>
            <a:ext cx="14028848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  <a:spcBef>
                <a:spcPct val="0"/>
              </a:spcBef>
            </a:pPr>
            <a:r>
              <a:rPr lang="en-US" sz="9999">
                <a:solidFill>
                  <a:srgbClr val="296B86"/>
                </a:solidFill>
                <a:latin typeface="HK Modular Bold"/>
              </a:rPr>
              <a:t>WALKTHROUGH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BD4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0549006">
            <a:off x="-952316" y="-1350031"/>
            <a:ext cx="12139540" cy="1257983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6045505">
            <a:off x="-1359967" y="7023342"/>
            <a:ext cx="5082133" cy="5266459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925588" y="4364168"/>
            <a:ext cx="6724823" cy="696872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321491">
            <a:off x="14186191" y="-1417201"/>
            <a:ext cx="5764013" cy="597307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7259300" y="8667750"/>
            <a:ext cx="1181100" cy="118110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609600" y="742950"/>
            <a:ext cx="571500" cy="57150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672491" y="4691396"/>
            <a:ext cx="6780746" cy="2181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2"/>
              </a:lnSpc>
            </a:pPr>
            <a:r>
              <a:rPr lang="en-US" sz="3821">
                <a:solidFill>
                  <a:srgbClr val="04345C"/>
                </a:solidFill>
                <a:latin typeface="Blogger"/>
              </a:rPr>
              <a:t>QR codes beside appropriate concepts within textbooks to present students </a:t>
            </a:r>
            <a:r>
              <a:rPr lang="en-US" sz="3821">
                <a:solidFill>
                  <a:srgbClr val="04345C"/>
                </a:solidFill>
                <a:latin typeface="Blogger"/>
              </a:rPr>
              <a:t>with</a:t>
            </a:r>
            <a:r>
              <a:rPr lang="en-US" sz="3821">
                <a:solidFill>
                  <a:srgbClr val="04345C"/>
                </a:solidFill>
                <a:latin typeface="Blogger"/>
              </a:rPr>
              <a:t> 3D models.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6380584">
            <a:off x="1437988" y="-561380"/>
            <a:ext cx="1862954" cy="1930523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115857">
            <a:off x="17381961" y="5936688"/>
            <a:ext cx="2255115" cy="2336906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27222" y="2801526"/>
            <a:ext cx="7230320" cy="6679008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327134">
            <a:off x="13728030" y="7836506"/>
            <a:ext cx="6419360" cy="6652186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13624597" y="6872751"/>
            <a:ext cx="5788877" cy="4457276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234702">
            <a:off x="1013423" y="-1136922"/>
            <a:ext cx="2628319" cy="2723647"/>
          </a:xfrm>
          <a:prstGeom prst="rect">
            <a:avLst/>
          </a:prstGeom>
        </p:spPr>
      </p:pic>
      <p:grpSp>
        <p:nvGrpSpPr>
          <p:cNvPr name="Group 17" id="17"/>
          <p:cNvGrpSpPr/>
          <p:nvPr/>
        </p:nvGrpSpPr>
        <p:grpSpPr>
          <a:xfrm rot="0">
            <a:off x="-152400" y="1028700"/>
            <a:ext cx="1181100" cy="1181100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4345C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-152400" y="9480534"/>
            <a:ext cx="1181100" cy="1181100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4345C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181100" y="9525317"/>
            <a:ext cx="27071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4345C"/>
                </a:solidFill>
                <a:latin typeface="Open Sans Light"/>
              </a:rPr>
              <a:t>B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001327" y="682102"/>
            <a:ext cx="7478963" cy="229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11000">
                <a:solidFill>
                  <a:srgbClr val="04345C"/>
                </a:solidFill>
                <a:latin typeface="Nourd Bold Bold"/>
              </a:rPr>
              <a:t>FROM BOOKS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028851" y="2673941"/>
            <a:ext cx="8068026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0000">
                <a:solidFill>
                  <a:srgbClr val="04345C"/>
                </a:solidFill>
                <a:latin typeface="Ultra Bold"/>
              </a:rPr>
              <a:t>TO VR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737344">
            <a:off x="8416210" y="-3200493"/>
            <a:ext cx="11223440" cy="1163050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769280">
            <a:off x="12822143" y="5527205"/>
            <a:ext cx="7703445" cy="798284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249909">
            <a:off x="-1445661" y="-889124"/>
            <a:ext cx="5359726" cy="555412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7381687">
            <a:off x="-1391985" y="2028311"/>
            <a:ext cx="11649703" cy="12072231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-320056" y="8324850"/>
            <a:ext cx="1348756" cy="134875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6687800" y="457200"/>
            <a:ext cx="571500" cy="57150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BD4CD"/>
            </a:solidFill>
          </p:spPr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52128">
            <a:off x="17306081" y="408561"/>
            <a:ext cx="2085489" cy="216112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027930" y="7301789"/>
            <a:ext cx="5082027" cy="391302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937551" y="894293"/>
            <a:ext cx="1772312" cy="2858568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211050" y="1185476"/>
            <a:ext cx="1133033" cy="2858568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81559" y="1489125"/>
            <a:ext cx="1392902" cy="2858568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963879" y="6221976"/>
            <a:ext cx="2596065" cy="41148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9611691" y="6023369"/>
            <a:ext cx="5492601" cy="4263631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0" y="9606931"/>
            <a:ext cx="386251" cy="57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2"/>
              </a:lnSpc>
            </a:pPr>
            <a:r>
              <a:rPr lang="en-US" sz="3344">
                <a:solidFill>
                  <a:srgbClr val="04345C"/>
                </a:solidFill>
                <a:latin typeface="Open Sans"/>
              </a:rPr>
              <a:t>at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54322" y="758381"/>
            <a:ext cx="9433511" cy="3435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35"/>
              </a:lnSpc>
            </a:pPr>
            <a:r>
              <a:rPr lang="en-US" sz="14699" spc="220">
                <a:solidFill>
                  <a:srgbClr val="A4F4F7"/>
                </a:solidFill>
                <a:latin typeface="Fredoka One"/>
              </a:rPr>
              <a:t>Who</a:t>
            </a:r>
            <a:r>
              <a:rPr lang="en-US" sz="14699" spc="220">
                <a:solidFill>
                  <a:srgbClr val="A4F4F7"/>
                </a:solidFill>
                <a:latin typeface="Fredoka One"/>
              </a:rPr>
              <a:t> Benefits?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52417" y="4277331"/>
            <a:ext cx="5760898" cy="2397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22972" indent="-461486" lvl="1">
              <a:lnSpc>
                <a:spcPts val="5429"/>
              </a:lnSpc>
              <a:buFont typeface="Arial"/>
              <a:buChar char="•"/>
            </a:pPr>
            <a:r>
              <a:rPr lang="en-US" sz="4275" spc="585">
                <a:solidFill>
                  <a:srgbClr val="F3FFF8"/>
                </a:solidFill>
                <a:latin typeface="Cooper Hewitt Heavy Bold"/>
              </a:rPr>
              <a:t>STUDENTS</a:t>
            </a:r>
          </a:p>
          <a:p>
            <a:pPr marL="922972" indent="-461486" lvl="1">
              <a:lnSpc>
                <a:spcPts val="5429"/>
              </a:lnSpc>
              <a:buFont typeface="Arial"/>
              <a:buChar char="•"/>
            </a:pPr>
            <a:r>
              <a:rPr lang="en-US" sz="4275" spc="585">
                <a:solidFill>
                  <a:srgbClr val="F3FFF8"/>
                </a:solidFill>
                <a:latin typeface="Cooper Hewitt Heavy Bold"/>
              </a:rPr>
              <a:t>EDUCATORS</a:t>
            </a:r>
          </a:p>
          <a:p>
            <a:pPr marL="922972" indent="-461486" lvl="1">
              <a:lnSpc>
                <a:spcPts val="5429"/>
              </a:lnSpc>
              <a:buFont typeface="Arial"/>
              <a:buChar char="•"/>
            </a:pPr>
            <a:r>
              <a:rPr lang="en-US" sz="4275" spc="585">
                <a:solidFill>
                  <a:srgbClr val="F3FFF8"/>
                </a:solidFill>
                <a:latin typeface="Cooper Hewitt Heavy Bold"/>
              </a:rPr>
              <a:t>ADULTS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BD4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898611">
            <a:off x="8208102" y="4949976"/>
            <a:ext cx="7230953" cy="749321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688114">
            <a:off x="8410395" y="-1971930"/>
            <a:ext cx="9491370" cy="983561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7912599">
            <a:off x="283697" y="-2560035"/>
            <a:ext cx="8668733" cy="898314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4750356">
            <a:off x="2316769" y="3410501"/>
            <a:ext cx="6917083" cy="7167962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7259300" y="8462486"/>
            <a:ext cx="571500" cy="57150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sp>
        <p:nvSpPr>
          <p:cNvPr name="AutoShape 8" id="8"/>
          <p:cNvSpPr/>
          <p:nvPr/>
        </p:nvSpPr>
        <p:spPr>
          <a:xfrm rot="0">
            <a:off x="9124950" y="-209550"/>
            <a:ext cx="38100" cy="10706100"/>
          </a:xfrm>
          <a:prstGeom prst="rect">
            <a:avLst/>
          </a:prstGeom>
          <a:solidFill>
            <a:srgbClr val="E2EDF1"/>
          </a:solidFill>
        </p:spPr>
      </p:sp>
      <p:grpSp>
        <p:nvGrpSpPr>
          <p:cNvPr name="Group 9" id="9"/>
          <p:cNvGrpSpPr/>
          <p:nvPr/>
        </p:nvGrpSpPr>
        <p:grpSpPr>
          <a:xfrm rot="0">
            <a:off x="8996373" y="1931537"/>
            <a:ext cx="257154" cy="257154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015423" y="3908594"/>
            <a:ext cx="257154" cy="257154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015423" y="6121252"/>
            <a:ext cx="257154" cy="257154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015423" y="8333909"/>
            <a:ext cx="257154" cy="257154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-320056" y="604334"/>
            <a:ext cx="1348756" cy="1348756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2120230">
            <a:off x="16952690" y="6143167"/>
            <a:ext cx="1741778" cy="1804951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505596" y="181565"/>
            <a:ext cx="1507408" cy="3543052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67534" y="413961"/>
            <a:ext cx="2626786" cy="3035152"/>
          </a:xfrm>
          <a:prstGeom prst="rect">
            <a:avLst/>
          </a:prstGeom>
        </p:spPr>
      </p:pic>
      <p:grpSp>
        <p:nvGrpSpPr>
          <p:cNvPr name="Group 22" id="22"/>
          <p:cNvGrpSpPr/>
          <p:nvPr/>
        </p:nvGrpSpPr>
        <p:grpSpPr>
          <a:xfrm rot="0">
            <a:off x="9350269" y="6897020"/>
            <a:ext cx="6371772" cy="2926468"/>
            <a:chOff x="0" y="0"/>
            <a:chExt cx="8495695" cy="3901958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0"/>
              <a:ext cx="8495695" cy="901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51"/>
                </a:lnSpc>
              </a:pPr>
              <a:r>
                <a:rPr lang="en-US" sz="4459" spc="445">
                  <a:solidFill>
                    <a:srgbClr val="04345C"/>
                  </a:solidFill>
                  <a:latin typeface="Glacial Indifference Bold"/>
                </a:rPr>
                <a:t>STEP4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1073456"/>
              <a:ext cx="8495695" cy="28285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99"/>
                </a:lnSpc>
              </a:pPr>
              <a:r>
                <a:rPr lang="en-US" sz="3799">
                  <a:solidFill>
                    <a:srgbClr val="04345C"/>
                  </a:solidFill>
                  <a:latin typeface="Blogger"/>
                </a:rPr>
                <a:t>Martha can finally understand her lessons! She is happier than ever.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2559252" y="5376050"/>
            <a:ext cx="6192958" cy="2924291"/>
            <a:chOff x="0" y="0"/>
            <a:chExt cx="8257277" cy="3899055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0" y="-9525"/>
              <a:ext cx="8257277" cy="885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01"/>
                </a:lnSpc>
              </a:pPr>
              <a:r>
                <a:rPr lang="en-US" sz="4334" spc="433">
                  <a:solidFill>
                    <a:srgbClr val="04345C"/>
                  </a:solidFill>
                  <a:latin typeface="Glacial Indifference Bold"/>
                </a:rPr>
                <a:t>STEP3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1039226"/>
              <a:ext cx="8257277" cy="2859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74"/>
                </a:lnSpc>
              </a:pPr>
              <a:r>
                <a:rPr lang="en-US" sz="3849">
                  <a:solidFill>
                    <a:srgbClr val="04345C"/>
                  </a:solidFill>
                  <a:latin typeface="Blogger"/>
                </a:rPr>
                <a:t>Martha focuses by using </a:t>
              </a:r>
            </a:p>
            <a:p>
              <a:pPr algn="ctr">
                <a:lnSpc>
                  <a:spcPts val="5774"/>
                </a:lnSpc>
              </a:pPr>
              <a:r>
                <a:rPr lang="en-US" sz="3849">
                  <a:solidFill>
                    <a:srgbClr val="04345C"/>
                  </a:solidFill>
                  <a:latin typeface="Blogger"/>
                </a:rPr>
                <a:t>her VR classes and learns her VR lessons intently.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559252" y="883740"/>
            <a:ext cx="6510754" cy="2988478"/>
            <a:chOff x="0" y="0"/>
            <a:chExt cx="8681006" cy="3984638"/>
          </a:xfrm>
        </p:grpSpPr>
        <p:sp>
          <p:nvSpPr>
            <p:cNvPr name="TextBox 29" id="29"/>
            <p:cNvSpPr txBox="true"/>
            <p:nvPr/>
          </p:nvSpPr>
          <p:spPr>
            <a:xfrm rot="0">
              <a:off x="0" y="0"/>
              <a:ext cx="8681006" cy="914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467"/>
                </a:lnSpc>
              </a:pPr>
              <a:r>
                <a:rPr lang="en-US" sz="4556" spc="455">
                  <a:solidFill>
                    <a:srgbClr val="04345C"/>
                  </a:solidFill>
                  <a:latin typeface="Glacial Indifference Bold"/>
                </a:rPr>
                <a:t>STEP1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0" y="1083494"/>
              <a:ext cx="8681006" cy="2901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36"/>
                </a:lnSpc>
              </a:pPr>
              <a:r>
                <a:rPr lang="en-US" sz="3890">
                  <a:solidFill>
                    <a:srgbClr val="04345C"/>
                  </a:solidFill>
                  <a:latin typeface="Blogger"/>
                </a:rPr>
                <a:t>Martha, a student, finds </a:t>
              </a:r>
            </a:p>
            <a:p>
              <a:pPr algn="ctr">
                <a:lnSpc>
                  <a:spcPts val="5836"/>
                </a:lnSpc>
              </a:pPr>
              <a:r>
                <a:rPr lang="en-US" sz="3890">
                  <a:solidFill>
                    <a:srgbClr val="04345C"/>
                  </a:solidFill>
                  <a:latin typeface="Blogger"/>
                </a:rPr>
                <a:t>it difficult to understand </a:t>
              </a:r>
            </a:p>
            <a:p>
              <a:pPr algn="ctr">
                <a:lnSpc>
                  <a:spcPts val="5836"/>
                </a:lnSpc>
              </a:pPr>
              <a:r>
                <a:rPr lang="en-US" sz="3890">
                  <a:solidFill>
                    <a:srgbClr val="04345C"/>
                  </a:solidFill>
                  <a:latin typeface="Blogger"/>
                </a:rPr>
                <a:t>a particular topic.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9520389" y="2587514"/>
            <a:ext cx="7211721" cy="2899314"/>
            <a:chOff x="0" y="0"/>
            <a:chExt cx="9615628" cy="3865753"/>
          </a:xfrm>
        </p:grpSpPr>
        <p:sp>
          <p:nvSpPr>
            <p:cNvPr name="TextBox 32" id="32"/>
            <p:cNvSpPr txBox="true"/>
            <p:nvPr/>
          </p:nvSpPr>
          <p:spPr>
            <a:xfrm rot="0">
              <a:off x="0" y="0"/>
              <a:ext cx="9615628" cy="850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65"/>
                </a:lnSpc>
              </a:pPr>
              <a:r>
                <a:rPr lang="en-US" sz="4221" spc="422">
                  <a:solidFill>
                    <a:srgbClr val="04345C"/>
                  </a:solidFill>
                  <a:latin typeface="Glacial Indifference Bold"/>
                </a:rPr>
                <a:t>STEP2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0" y="1005855"/>
              <a:ext cx="9615628" cy="28598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72"/>
                </a:lnSpc>
              </a:pPr>
              <a:r>
                <a:rPr lang="en-US" sz="3848">
                  <a:solidFill>
                    <a:srgbClr val="04345C"/>
                  </a:solidFill>
                  <a:latin typeface="Blogger"/>
                </a:rPr>
                <a:t>Martha tries to understand </a:t>
              </a:r>
            </a:p>
            <a:p>
              <a:pPr algn="ctr">
                <a:lnSpc>
                  <a:spcPts val="5772"/>
                </a:lnSpc>
              </a:pPr>
              <a:r>
                <a:rPr lang="en-US" sz="3848">
                  <a:solidFill>
                    <a:srgbClr val="04345C"/>
                  </a:solidFill>
                  <a:latin typeface="Blogger"/>
                </a:rPr>
                <a:t>the topic by reading her book, </a:t>
              </a:r>
            </a:p>
            <a:p>
              <a:pPr algn="ctr">
                <a:lnSpc>
                  <a:spcPts val="5772"/>
                </a:lnSpc>
              </a:pPr>
              <a:r>
                <a:rPr lang="en-US" sz="3848">
                  <a:solidFill>
                    <a:srgbClr val="04345C"/>
                  </a:solidFill>
                  <a:latin typeface="Blogger"/>
                </a:rPr>
                <a:t>but ends up even more confused.</a:t>
              </a:r>
            </a:p>
          </p:txBody>
        </p:sp>
      </p:grpSp>
      <p:sp>
        <p:nvSpPr>
          <p:cNvPr name="TextBox 34" id="34"/>
          <p:cNvSpPr txBox="true"/>
          <p:nvPr/>
        </p:nvSpPr>
        <p:spPr>
          <a:xfrm rot="86679">
            <a:off x="9534126" y="662185"/>
            <a:ext cx="6594670" cy="1084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  <a:spcBef>
                <a:spcPct val="0"/>
              </a:spcBef>
            </a:pPr>
            <a:r>
              <a:rPr lang="en-US" sz="9366">
                <a:solidFill>
                  <a:srgbClr val="03A8E8"/>
                </a:solidFill>
                <a:latin typeface="Playlist Script Bold"/>
              </a:rPr>
              <a:t>Martha's story</a:t>
            </a:r>
          </a:p>
        </p:txBody>
      </p:sp>
      <p:pic>
        <p:nvPicPr>
          <p:cNvPr name="Picture 35" id="3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327134">
            <a:off x="14344032" y="8267211"/>
            <a:ext cx="5887542" cy="6101079"/>
          </a:xfrm>
          <a:prstGeom prst="rect">
            <a:avLst/>
          </a:prstGeom>
        </p:spPr>
      </p:pic>
      <p:pic>
        <p:nvPicPr>
          <p:cNvPr name="Picture 36" id="36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4178440" y="7385238"/>
            <a:ext cx="5107341" cy="3932512"/>
          </a:xfrm>
          <a:prstGeom prst="rect">
            <a:avLst/>
          </a:prstGeom>
        </p:spPr>
      </p:pic>
      <p:pic>
        <p:nvPicPr>
          <p:cNvPr name="Picture 37" id="3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6605641">
            <a:off x="-798875" y="7857772"/>
            <a:ext cx="2628319" cy="2723647"/>
          </a:xfrm>
          <a:prstGeom prst="rect">
            <a:avLst/>
          </a:prstGeom>
        </p:spPr>
      </p:pic>
      <p:grpSp>
        <p:nvGrpSpPr>
          <p:cNvPr name="Group 38" id="38"/>
          <p:cNvGrpSpPr/>
          <p:nvPr/>
        </p:nvGrpSpPr>
        <p:grpSpPr>
          <a:xfrm rot="-6759656">
            <a:off x="1939396" y="9835406"/>
            <a:ext cx="1181100" cy="1181100"/>
            <a:chOff x="0" y="0"/>
            <a:chExt cx="6350000" cy="6350000"/>
          </a:xfrm>
        </p:grpSpPr>
        <p:sp>
          <p:nvSpPr>
            <p:cNvPr name="Freeform 39" id="3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4345C"/>
            </a:solidFill>
          </p:spPr>
        </p:sp>
      </p:grpSp>
      <p:sp>
        <p:nvSpPr>
          <p:cNvPr name="TextBox 40" id="40"/>
          <p:cNvSpPr txBox="true"/>
          <p:nvPr/>
        </p:nvSpPr>
        <p:spPr>
          <a:xfrm rot="0">
            <a:off x="218963" y="9586796"/>
            <a:ext cx="27071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B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CD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773250" y="5143500"/>
            <a:ext cx="5829100" cy="604051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628637">
            <a:off x="-952316" y="-1350031"/>
            <a:ext cx="12139540" cy="1257983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206982">
            <a:off x="-1205830" y="7270608"/>
            <a:ext cx="6048809" cy="6268195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7716500" y="9182110"/>
            <a:ext cx="571500" cy="57150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2EDF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-320056" y="1295400"/>
            <a:ext cx="1348756" cy="1348756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00FF"/>
            </a:solid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599965">
            <a:off x="-620029" y="-1195263"/>
            <a:ext cx="2306858" cy="2390526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788313">
            <a:off x="17319946" y="6883675"/>
            <a:ext cx="1936109" cy="200633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4879"/>
          <a:stretch>
            <a:fillRect/>
          </a:stretch>
        </p:blipFill>
        <p:spPr>
          <a:xfrm flipH="false" flipV="false" rot="0">
            <a:off x="6209984" y="2492334"/>
            <a:ext cx="7091920" cy="463887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rcRect l="0" t="0" r="0" b="8221"/>
          <a:stretch>
            <a:fillRect/>
          </a:stretch>
        </p:blipFill>
        <p:spPr>
          <a:xfrm flipH="false" flipV="false" rot="0">
            <a:off x="354322" y="7321053"/>
            <a:ext cx="10555497" cy="2731493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0"/>
          <a:srcRect l="22271" t="1462" r="1103" b="0"/>
          <a:stretch>
            <a:fillRect/>
          </a:stretch>
        </p:blipFill>
        <p:spPr>
          <a:xfrm flipH="false" flipV="false" rot="0">
            <a:off x="13451973" y="2476367"/>
            <a:ext cx="3124982" cy="4654837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1"/>
          <a:srcRect l="0" t="10617" r="0" b="8043"/>
          <a:stretch>
            <a:fillRect/>
          </a:stretch>
        </p:blipFill>
        <p:spPr>
          <a:xfrm flipH="false" flipV="false" rot="0">
            <a:off x="354322" y="2492334"/>
            <a:ext cx="5749538" cy="4646853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1045466" y="7321053"/>
            <a:ext cx="3651575" cy="2731493"/>
          </a:xfrm>
          <a:prstGeom prst="rect">
            <a:avLst/>
          </a:prstGeom>
        </p:spPr>
      </p:pic>
      <p:grpSp>
        <p:nvGrpSpPr>
          <p:cNvPr name="Group 16" id="16"/>
          <p:cNvGrpSpPr/>
          <p:nvPr/>
        </p:nvGrpSpPr>
        <p:grpSpPr>
          <a:xfrm rot="0">
            <a:off x="8119502" y="9404555"/>
            <a:ext cx="2790317" cy="647992"/>
            <a:chOff x="0" y="0"/>
            <a:chExt cx="4608444" cy="1070213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4608444" cy="1070213"/>
            </a:xfrm>
            <a:custGeom>
              <a:avLst/>
              <a:gdLst/>
              <a:ahLst/>
              <a:cxnLst/>
              <a:rect r="r" b="b" t="t" l="l"/>
              <a:pathLst>
                <a:path h="1070213" w="4608444">
                  <a:moveTo>
                    <a:pt x="0" y="0"/>
                  </a:moveTo>
                  <a:lnTo>
                    <a:pt x="4608444" y="0"/>
                  </a:lnTo>
                  <a:lnTo>
                    <a:pt x="4608444" y="1070213"/>
                  </a:lnTo>
                  <a:lnTo>
                    <a:pt x="0" y="107021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4697042" y="6598423"/>
            <a:ext cx="1879914" cy="344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4"/>
              </a:lnSpc>
            </a:pPr>
            <a:r>
              <a:rPr lang="en-US" sz="3344">
                <a:solidFill>
                  <a:srgbClr val="E2EDF1"/>
                </a:solidFill>
                <a:latin typeface="Open Sans Extra Bold"/>
              </a:rPr>
              <a:t>Music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613582" y="6241121"/>
            <a:ext cx="2414256" cy="608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2"/>
              </a:lnSpc>
            </a:pPr>
            <a:r>
              <a:rPr lang="en-US" sz="3573">
                <a:solidFill>
                  <a:srgbClr val="E2EDF1"/>
                </a:solidFill>
                <a:latin typeface="Open Sans Extra Bold"/>
              </a:rPr>
              <a:t>Anatomy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229091" y="6357139"/>
            <a:ext cx="2524779" cy="598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55"/>
              </a:lnSpc>
            </a:pPr>
            <a:r>
              <a:rPr lang="en-US" sz="3539">
                <a:solidFill>
                  <a:srgbClr val="E2EDF1"/>
                </a:solidFill>
                <a:latin typeface="Open Sans Extra Bold"/>
              </a:rPr>
              <a:t>Geography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081402" y="9353414"/>
            <a:ext cx="2790317" cy="674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555"/>
              </a:lnSpc>
            </a:pPr>
            <a:r>
              <a:rPr lang="en-US" sz="3968">
                <a:solidFill>
                  <a:srgbClr val="E2EDF1"/>
                </a:solidFill>
                <a:latin typeface="Open Sans Extra Bold"/>
              </a:rPr>
              <a:t>Chemistry</a:t>
            </a:r>
          </a:p>
        </p:txBody>
      </p:sp>
      <p:pic>
        <p:nvPicPr>
          <p:cNvPr name="Picture 22" id="2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327134">
            <a:off x="14382615" y="8199017"/>
            <a:ext cx="5340575" cy="5534275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13997451" y="7209191"/>
            <a:ext cx="5380697" cy="4142989"/>
          </a:xfrm>
          <a:prstGeom prst="rect">
            <a:avLst/>
          </a:prstGeom>
        </p:spPr>
      </p:pic>
      <p:sp>
        <p:nvSpPr>
          <p:cNvPr name="TextBox 24" id="24"/>
          <p:cNvSpPr txBox="true"/>
          <p:nvPr/>
        </p:nvSpPr>
        <p:spPr>
          <a:xfrm rot="0">
            <a:off x="0" y="9661876"/>
            <a:ext cx="201216" cy="58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E2EDF1"/>
                </a:solidFill>
                <a:latin typeface="Open Sans Light"/>
              </a:rPr>
              <a:t>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883092" y="499017"/>
            <a:ext cx="16404908" cy="1849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26"/>
              </a:lnSpc>
            </a:pPr>
            <a:r>
              <a:rPr lang="en-US" sz="13826" spc="2184">
                <a:solidFill>
                  <a:srgbClr val="04345C"/>
                </a:solidFill>
                <a:latin typeface="HK Modular Bold Italics"/>
              </a:rPr>
              <a:t>PROTOTYPE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DAEuBEblEdc</dc:identifier>
  <dcterms:modified xsi:type="dcterms:W3CDTF">2011-08-01T06:04:30Z</dcterms:modified>
  <cp:revision>1</cp:revision>
  <dc:title>EDeVR</dc:title>
</cp:coreProperties>
</file>

<file path=docProps/thumbnail.jpeg>
</file>